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7" r:id="rId3"/>
    <p:sldId id="314" r:id="rId4"/>
    <p:sldId id="274" r:id="rId5"/>
    <p:sldId id="257" r:id="rId6"/>
    <p:sldId id="277" r:id="rId7"/>
    <p:sldId id="278" r:id="rId8"/>
    <p:sldId id="289" r:id="rId9"/>
    <p:sldId id="281" r:id="rId10"/>
    <p:sldId id="290" r:id="rId11"/>
    <p:sldId id="288" r:id="rId12"/>
    <p:sldId id="292" r:id="rId13"/>
    <p:sldId id="291" r:id="rId14"/>
    <p:sldId id="293" r:id="rId15"/>
    <p:sldId id="294" r:id="rId16"/>
    <p:sldId id="295" r:id="rId17"/>
    <p:sldId id="299" r:id="rId18"/>
    <p:sldId id="301" r:id="rId19"/>
    <p:sldId id="300" r:id="rId20"/>
    <p:sldId id="302" r:id="rId21"/>
    <p:sldId id="307" r:id="rId22"/>
    <p:sldId id="303" r:id="rId23"/>
    <p:sldId id="306" r:id="rId24"/>
    <p:sldId id="308" r:id="rId25"/>
    <p:sldId id="309" r:id="rId26"/>
    <p:sldId id="305" r:id="rId27"/>
    <p:sldId id="296" r:id="rId28"/>
    <p:sldId id="315" r:id="rId29"/>
    <p:sldId id="297" r:id="rId30"/>
    <p:sldId id="310" r:id="rId31"/>
    <p:sldId id="311" r:id="rId32"/>
    <p:sldId id="312" r:id="rId33"/>
    <p:sldId id="313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15620" autoAdjust="0"/>
    <p:restoredTop sz="94660" autoAdjust="0"/>
  </p:normalViewPr>
  <p:slideViewPr>
    <p:cSldViewPr>
      <p:cViewPr varScale="1">
        <p:scale>
          <a:sx n="89" d="100"/>
          <a:sy n="89" d="100"/>
        </p:scale>
        <p:origin x="1109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archiveps.ru/uploads/files/1406717611_9cec4f745fb1.png"/>
          <p:cNvPicPr>
            <a:picLocks noChangeAspect="1" noChangeArrowheads="1"/>
          </p:cNvPicPr>
          <p:nvPr/>
        </p:nvPicPr>
        <p:blipFill>
          <a:blip r:embed="rId2" cstate="print"/>
          <a:srcRect l="8740" t="3448" r="8697" b="4598"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14400" y="609600"/>
            <a:ext cx="6705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  <a:t>КВЕСТ </a:t>
            </a:r>
            <a:r>
              <a:rPr lang="ru-RU" sz="66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  <a:t> </a:t>
            </a:r>
            <a:r>
              <a:rPr lang="ru-RU" sz="48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  <a:t> </a:t>
            </a:r>
            <a:endParaRPr lang="en-US" sz="4800" b="1" cap="all" dirty="0" smtClean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Monotype Corsiva" pitchFamily="66" charset="0"/>
            </a:endParaRPr>
          </a:p>
          <a:p>
            <a:pPr algn="ctr"/>
            <a:r>
              <a:rPr lang="ru-RU" sz="40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  <a:t>как активная   форма организации  образовательной   деятельности   в   </a:t>
            </a:r>
            <a:r>
              <a:rPr lang="ru-RU" sz="48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  <a:t>ДОУ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86200" y="4267200"/>
            <a:ext cx="304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инструктор по ФК </a:t>
            </a:r>
          </a:p>
          <a:p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Лагункина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Г.Ю.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6" name="Прямоугольник 5"/>
          <p:cNvSpPr/>
          <p:nvPr/>
        </p:nvSpPr>
        <p:spPr>
          <a:xfrm>
            <a:off x="1937785" y="457199"/>
            <a:ext cx="52684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заданий для 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квестов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0570" y="1430276"/>
            <a:ext cx="6781800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загадки;</a:t>
            </a:r>
          </a:p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ребусы;</a:t>
            </a:r>
          </a:p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игры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отличия», «Что лишнее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?»;</a:t>
            </a:r>
          </a:p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творческие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игры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песком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лабиринты;</a:t>
            </a:r>
          </a:p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9" name="Picture 7" descr="E:\193\ГОТОВАЯ ДОКУМЕНТАЦИЯ\17-18 уч.год физ-ра\МК для педагогов\картинки для презентации\puzzle_0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9200"/>
            <a:ext cx="1504949" cy="116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E:\193\ГОТОВАЯ ДОКУМЕНТАЦИЯ\17-18 уч.год физ-ра\МК для педагогов\картинки для презентации\unna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58" y="-18197"/>
            <a:ext cx="1392275" cy="13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Картинки по запросу найди отличия  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68" y="1374078"/>
            <a:ext cx="1898203" cy="133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E:\193\ГОТОВАЯ ДОКУМЕНТАЦИЯ\17-18 уч.год физ-ра\МК для педагогов\картинки для презентации\palitr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28119"/>
            <a:ext cx="1401762" cy="140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E:\193\ГОТОВАЯ ДОКУМЕНТАЦИЯ\17-18 уч.год физ-ра\МК для педагогов\картинки для презентации\0_7da32_303d57b3_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552" y="3419982"/>
            <a:ext cx="1387752" cy="141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Картинки по запросу дети лабиринты 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22" y="4969539"/>
            <a:ext cx="1730577" cy="162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Картинки по запросу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8561" y="418119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70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5" name="Прямоугольник 4"/>
          <p:cNvSpPr/>
          <p:nvPr/>
        </p:nvSpPr>
        <p:spPr>
          <a:xfrm>
            <a:off x="380999" y="813375"/>
            <a:ext cx="8077201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пролог)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ясное вступление,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чётко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всё прописано.</a:t>
            </a:r>
          </a:p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кспозиция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)которое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понятно, интересно и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выполнимо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•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список информационных ресурсов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выполнения заданий.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•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работы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описание процедуры работы, которую необходимо выполнить каждому участнику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при самостоятельном выполнении задания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(этапы)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•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описание критериев и параметров оценки выполнения заданий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эпилог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раздел, где суммируется опыт,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получен участниками при выполнении работы над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96822" y="152400"/>
            <a:ext cx="71503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Образовательного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E:\193\ГОТОВАЯ ДОКУМЕНТАЦИЯ\17-18 уч.год физ-ра\МК для педагогов\картинки для презентации\kak_zaklyuchit_dogovor_podryada_1_14150831-300x2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016" y="905775"/>
            <a:ext cx="1660321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Картинки по запрос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42176"/>
            <a:ext cx="4387728" cy="134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7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3" name="Прямоугольник 2"/>
          <p:cNvSpPr/>
          <p:nvPr/>
        </p:nvSpPr>
        <p:spPr>
          <a:xfrm>
            <a:off x="4572000" y="1600200"/>
            <a:ext cx="4038600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Определение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темы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интересам, с учетом комплексно- тематического планирования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Определить цели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задачи;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Определить место проведения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игры;</a:t>
            </a:r>
          </a:p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0376" y="228600"/>
            <a:ext cx="7696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проведения и организации 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игры: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eventsdays.ru/wp-content/uploads/2015/09/ostrov-socrovish-1024x8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269" y="1296719"/>
            <a:ext cx="4451065" cy="3494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914400" y="4800600"/>
            <a:ext cx="472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Составить карту маршрута или паспорт прохождения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этапов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93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3" name="Прямоугольник 2"/>
          <p:cNvSpPr/>
          <p:nvPr/>
        </p:nvSpPr>
        <p:spPr>
          <a:xfrm>
            <a:off x="506104" y="1205354"/>
            <a:ext cx="76581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⎯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Маршрутный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лист;</a:t>
            </a:r>
          </a:p>
          <a:p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⎯ «Волшебный клубок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⎯ Карта (схематическое изображение маршрута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⎯ «Волшебный экран» (планшет или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ноутбук);</a:t>
            </a:r>
          </a:p>
          <a:p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⎯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узнавать о том,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куда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дальше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идти</a:t>
            </a:r>
            <a:r>
              <a:rPr lang="ru-RU" sz="2400" dirty="0" smtClean="0"/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организатора;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⎯ Ответ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задание и есть название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следующей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– Поиск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запискам.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7700" y="228600"/>
            <a:ext cx="75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составления маршрута можно использовать разные варианты: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 descr="E:\193\ГОТОВАЯ ДОКУМЕНТАЦИЯ\17-18 уч.год физ-ра\МК для педагогов\картинки для презентации\0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521" y="1182707"/>
            <a:ext cx="16196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193\ГОТОВАЯ ДОКУМЕНТАЦИЯ\17-18 уч.год физ-ра\МК для педагогов\картинки для презентации\d9f8db1f5e7482208770787c208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172" y="1182707"/>
            <a:ext cx="2522260" cy="112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E:\193\ГОТОВАЯ ДОКУМЕНТАЦИЯ\17-18 уч.год физ-ра\МК для педагогов\картинки для презентации\term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97700" y="2125719"/>
            <a:ext cx="1063899" cy="203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Картинки по запросу баба яга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3181877"/>
            <a:ext cx="1594859" cy="207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Картинки по запросу записки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0" y="4450684"/>
            <a:ext cx="1604877" cy="160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67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3" name="Прямоугольник 2"/>
          <p:cNvSpPr/>
          <p:nvPr/>
        </p:nvSpPr>
        <p:spPr>
          <a:xfrm>
            <a:off x="194480" y="152400"/>
            <a:ext cx="7958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проведения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организации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(продолжение):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0763" y="1238899"/>
            <a:ext cx="7848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Сформировать состав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участников;</a:t>
            </a:r>
          </a:p>
          <a:p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Разработать легенду игры, ее формат и правила, написать сценарий, 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(конспект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Подготовить задания, реквизит для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игры;</a:t>
            </a:r>
          </a:p>
          <a:p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Обговорить дату и замотивировать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участников;</a:t>
            </a:r>
          </a:p>
          <a:p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Проведение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игры;</a:t>
            </a:r>
          </a:p>
          <a:p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Обобщение и презентация результатов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игры;</a:t>
            </a:r>
          </a:p>
          <a:p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11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Провести анализ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полученных результатов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266" name="Picture 2" descr="Картинки по запросу анализ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88" y="4593425"/>
            <a:ext cx="2236141" cy="188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9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3" name="Прямоугольник 2"/>
          <p:cNvSpPr/>
          <p:nvPr/>
        </p:nvSpPr>
        <p:spPr>
          <a:xfrm>
            <a:off x="457200" y="228600"/>
            <a:ext cx="777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построения 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квестов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для детей дошкольного возраста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278902"/>
            <a:ext cx="8610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Принцип навигации. 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Принцип доступности заданий. 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Принцип системности. 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Принцип эмоциональной окрашенности заданий. 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Принцип интеграции. 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Принцип разумности по времени. 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Принцип добровольности образовательных действий ребёнка. 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Принцип присутствия выбора. 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Принцип присутствия импровизационной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экспромтной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составляющей.</a:t>
            </a:r>
          </a:p>
        </p:txBody>
      </p:sp>
      <p:pic>
        <p:nvPicPr>
          <p:cNvPr id="1026" name="Picture 2" descr="Картинки по запрос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4495800"/>
            <a:ext cx="433387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12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3" name="Прямоугольник 2"/>
          <p:cNvSpPr/>
          <p:nvPr/>
        </p:nvSpPr>
        <p:spPr>
          <a:xfrm>
            <a:off x="533400" y="914400"/>
            <a:ext cx="80010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dirty="0" smtClean="0"/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Поиск сокровищ (пиратские вечеринки,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необитаемый остров, в поисках приключений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Помощь героям или герою 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(сказки, мультфильма, фильма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3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Познавательные 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временам года, изучаем и </a:t>
            </a:r>
            <a:endParaRPr lang="ru-RU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закрепляем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животных, растения, птиц, рыб)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4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 многообразием опытов 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экспериментов.</a:t>
            </a:r>
          </a:p>
          <a:p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5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Литературные 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квесты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произведениям автора, либо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по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произведениям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конкретную тему)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Физкультурные праздники.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87133" y="255797"/>
            <a:ext cx="2905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Темы 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квестов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Картинки по запросу картинки png на прозрачном фоне помощь сказочному геро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44872"/>
            <a:ext cx="1143000" cy="197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9000" y="2015985"/>
            <a:ext cx="1628647" cy="162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193\ГОТОВАЯ ДОКУМЕНТАЦИЯ\17-18 уч.год физ-ра\МК для педагогов\картинки для презентации\op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25" y="4903479"/>
            <a:ext cx="2286000" cy="163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Картинки по запросу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416" y="89848"/>
            <a:ext cx="1627116" cy="164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Картинки по запросу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27" y="3843645"/>
            <a:ext cx="3171825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Картинки по запросу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4717581"/>
            <a:ext cx="1370843" cy="20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2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3" name="Прямоугольник 2"/>
          <p:cNvSpPr/>
          <p:nvPr/>
        </p:nvSpPr>
        <p:spPr>
          <a:xfrm>
            <a:off x="1066800" y="168322"/>
            <a:ext cx="66704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проведения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-игры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физическому развитию детей: 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19400" y="1245540"/>
            <a:ext cx="2806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возраст: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19056" y="1710196"/>
            <a:ext cx="3207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«На помощь Колобку»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E:\193\ГОТОВАЯ ДОКУМЕНТАЦИЯ\17-18 уч.год физ-ра\МК для педагогов\Фото к МК КВЕСТЫ\IMG_02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6" r="8179"/>
          <a:stretch/>
        </p:blipFill>
        <p:spPr bwMode="auto">
          <a:xfrm>
            <a:off x="317040" y="2209800"/>
            <a:ext cx="6913871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193\ГОТОВАЯ ДОКУМЕНТАЦИЯ\17-18 уч.год физ-ра\МК для педагогов\Фото к МК КВЕСТЫ\IMG_02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 t="23492" r="10919"/>
          <a:stretch/>
        </p:blipFill>
        <p:spPr bwMode="auto">
          <a:xfrm>
            <a:off x="1903042" y="2209800"/>
            <a:ext cx="694011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193\ГОТОВАЯ ДОКУМЕНТАЦИЯ\17-18 уч.год физ-ра\МК для педагогов\Фото к МК КВЕСТЫ\IMG_02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40" y="2230272"/>
            <a:ext cx="6598693" cy="439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193\ГОТОВАЯ ДОКУМЕНТАЦИЯ\17-18 уч.год физ-ра\МК для педагогов\Фото к МК КВЕСТЫ\IMG_023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8" t="21097"/>
          <a:stretch/>
        </p:blipFill>
        <p:spPr bwMode="auto">
          <a:xfrm>
            <a:off x="2209801" y="2209799"/>
            <a:ext cx="6633352" cy="447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193\ГОТОВАЯ ДОКУМЕНТАЦИЯ\17-18 уч.год физ-ра\МК для педагогов\Фото к МК КВЕСТЫ\IMG_02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62" y="2230272"/>
            <a:ext cx="6598693" cy="439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193\ГОТОВАЯ ДОКУМЕНТАЦИЯ\17-18 уч.год физ-ра\МК для педагогов\Фото к МК КВЕСТЫ\IMG_025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4" t="26111" r="1507"/>
          <a:stretch/>
        </p:blipFill>
        <p:spPr bwMode="auto">
          <a:xfrm>
            <a:off x="2057400" y="2239369"/>
            <a:ext cx="6785753" cy="445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2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3" name="Прямоугольник 2"/>
          <p:cNvSpPr/>
          <p:nvPr/>
        </p:nvSpPr>
        <p:spPr>
          <a:xfrm>
            <a:off x="1066800" y="168322"/>
            <a:ext cx="66704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проведения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-игры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физическому развитию детей: 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68008" y="1262779"/>
            <a:ext cx="61704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и средний дошкольный возраст: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3709" y="1710196"/>
            <a:ext cx="5836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ПДД «Путешествие в разноцветную страну»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E:\193\ГОТОВАЯ ДОКУМЕНТАЦИЯ\17-18 уч.год физ-ра\МК для педагогов\Фото к МК КВЕСТЫ\IMG_41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2" t="11863" r="7637" b="29128"/>
          <a:stretch/>
        </p:blipFill>
        <p:spPr bwMode="auto">
          <a:xfrm>
            <a:off x="363455" y="2079528"/>
            <a:ext cx="7710716" cy="44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193\ГОТОВАЯ ДОКУМЕНТАЦИЯ\17-18 уч.год физ-ра\МК для педагогов\Фото к МК КВЕСТЫ\IMG_43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3" t="9715" r="23502" b="24344"/>
          <a:stretch/>
        </p:blipFill>
        <p:spPr bwMode="auto">
          <a:xfrm>
            <a:off x="2336140" y="2079528"/>
            <a:ext cx="6571585" cy="464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193\ГОТОВАЯ ДОКУМЕНТАЦИЯ\17-18 уч.год физ-ра\МК для педагогов\Фото к МК КВЕСТЫ\IMG_43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42" y="2079528"/>
            <a:ext cx="6711756" cy="44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193\ГОТОВАЯ ДОКУМЕНТАЦИЯ\17-18 уч.год физ-ра\МК для педагогов\Фото к МК КВЕСТЫ\IMG_445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t="15890" r="4610" b="3377"/>
          <a:stretch/>
        </p:blipFill>
        <p:spPr bwMode="auto">
          <a:xfrm>
            <a:off x="1600200" y="2079528"/>
            <a:ext cx="7307525" cy="454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:\193\ГОТОВАЯ ДОКУМЕНТАЦИЯ\17-18 уч.год физ-ра\МК для педагогов\Фото к МК КВЕСТЫ\IMG_435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" b="10673"/>
          <a:stretch/>
        </p:blipFill>
        <p:spPr bwMode="auto">
          <a:xfrm>
            <a:off x="1059976" y="2103758"/>
            <a:ext cx="7378892" cy="472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6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3" name="Прямоугольник 2"/>
          <p:cNvSpPr/>
          <p:nvPr/>
        </p:nvSpPr>
        <p:spPr>
          <a:xfrm>
            <a:off x="1066800" y="168322"/>
            <a:ext cx="66704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проведения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-игры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физическому развитию детей: 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33534" y="1245540"/>
            <a:ext cx="4537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дошкольный возраст: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98933" y="1707205"/>
            <a:ext cx="2886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 гости к Мишке»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E:\193\ГОТОВАЯ ДОКУМЕНТАЦИЯ\17-18 уч.год физ-ра\МК для педагогов\Фото к МК КВЕСТЫ\IMG_70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2" r="17492"/>
          <a:stretch/>
        </p:blipFill>
        <p:spPr bwMode="auto">
          <a:xfrm>
            <a:off x="262209" y="2076536"/>
            <a:ext cx="6507595" cy="453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193\ГОТОВАЯ ДОКУМЕНТАЦИЯ\17-18 уч.год физ-ра\МК для педагогов\Фото к МК КВЕСТЫ\IMG_699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" t="13283" r="14690" b="3032"/>
          <a:stretch/>
        </p:blipFill>
        <p:spPr bwMode="auto">
          <a:xfrm>
            <a:off x="2001104" y="2076537"/>
            <a:ext cx="6938898" cy="472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193\ГОТОВАЯ ДОКУМЕНТАЦИЯ\17-18 уч.год физ-ра\МК для педагогов\Фото к МК КВЕСТЫ\IMG_69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97" y="2076537"/>
            <a:ext cx="6806432" cy="453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:\193\ГОТОВАЯ ДОКУМЕНТАЦИЯ\17-18 уч.год физ-ра\МК для педагогов\Фото к МК КВЕСТЫ\IMG_693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4" r="13421" b="4047"/>
          <a:stretch/>
        </p:blipFill>
        <p:spPr bwMode="auto">
          <a:xfrm>
            <a:off x="2133534" y="2076537"/>
            <a:ext cx="6813292" cy="456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E:\193\ГОТОВАЯ ДОКУМЕНТАЦИЯ\17-18 уч.год физ-ра\МК для педагогов\Фото к МК КВЕСТЫ\IMG_69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29" y="2076536"/>
            <a:ext cx="7056471" cy="470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47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4400" y="-1066800"/>
            <a:ext cx="11607800" cy="906780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3794" name="Picture 2" descr="Картинки по запросу счастливые дети клипар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8534400" cy="689579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2438400" y="2285999"/>
            <a:ext cx="6172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Дайте детству наиграться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Вдоволь, досыта, не вкратце,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Дайте дождиком умыться,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 </a:t>
            </a:r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Дайте, как цветку раскрыться.</a:t>
            </a:r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Дайте детству наиграться,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Насмеяться, наскакаться.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Дайте радостно проснуться,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Дайте в ласку окунуться!</a:t>
            </a:r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Картинки по запрос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73506"/>
            <a:ext cx="1981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3" name="Прямоугольник 2"/>
          <p:cNvSpPr/>
          <p:nvPr/>
        </p:nvSpPr>
        <p:spPr>
          <a:xfrm>
            <a:off x="1066800" y="168322"/>
            <a:ext cx="66704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проведения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-игры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физическому развитию детей: 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19400" y="1245540"/>
            <a:ext cx="3588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возрастные группы: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19056" y="1710196"/>
            <a:ext cx="4278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«Путешествие в страну детства»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E:\193\ГОТОВАЯ ДОКУМЕНТАЦИЯ\17-18 уч.год физ-ра\МК для педагогов\Фото к МК КВЕСТЫ\IMG_71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09098"/>
            <a:ext cx="6667393" cy="444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193\ГОТОВАЯ ДОКУМЕНТАЦИЯ\17-18 уч.год физ-ра\МК для педагогов\Фото к МК КВЕСТЫ\IMG_69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08332"/>
            <a:ext cx="6848475" cy="456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193\ГОТОВАЯ ДОКУМЕНТАЦИЯ\17-18 уч.год физ-ра\МК для педагогов\Фото к МК КВЕСТЫ\IMG_72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09097"/>
            <a:ext cx="6847326" cy="456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193\ГОТОВАЯ ДОКУМЕНТАЦИЯ\17-18 уч.год физ-ра\МК для педагогов\Фото к МК КВЕСТЫ\IMG_66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386" y="2079528"/>
            <a:ext cx="6891689" cy="459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:\193\ГОТОВАЯ ДОКУМЕНТАЦИЯ\17-18 уч.год физ-ра\МК для педагогов\Фото к МК КВЕСТЫ\IMG_73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09098"/>
            <a:ext cx="6888161" cy="459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E:\193\ГОТОВАЯ ДОКУМЕНТАЦИЯ\17-18 уч.год физ-ра\МК для педагогов\Фото к МК КВЕСТЫ\IMG_70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307" y="2063869"/>
            <a:ext cx="6869112" cy="457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:\193\ГОТОВАЯ ДОКУМЕНТАЦИЯ\17-18 уч.год физ-ра\МК для педагогов\Фото к МК КВЕСТЫ\IMG_707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4" y="2159325"/>
            <a:ext cx="6869112" cy="457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E:\193\ГОТОВАЯ ДОКУМЕНТАЦИЯ\17-18 уч.год физ-ра\МК для педагогов\Фото к МК КВЕСТЫ\IMG_676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493" y="2055628"/>
            <a:ext cx="7024687" cy="468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40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1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3" name="Прямоугольник 2"/>
          <p:cNvSpPr/>
          <p:nvPr/>
        </p:nvSpPr>
        <p:spPr>
          <a:xfrm>
            <a:off x="1066800" y="168322"/>
            <a:ext cx="66704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проведения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-игры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физическому развитию детей: 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1066" y="1271445"/>
            <a:ext cx="3588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возрастные группы: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19056" y="1710196"/>
            <a:ext cx="3440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«Пиратские сокровища»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E:\193\ГОТОВАЯ ДОКУМЕНТАЦИЯ\17-18 уч.год физ-ра\МК для педагогов\Фото к МК КВЕСТЫ\IMG_22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11" y="2079528"/>
            <a:ext cx="6939107" cy="462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193\ГОТОВАЯ ДОКУМЕНТАЦИЯ\17-18 уч.год физ-ра\МК для педагогов\Фото к МК КВЕСТЫ\IMG_228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1" t="1" b="19034"/>
          <a:stretch/>
        </p:blipFill>
        <p:spPr bwMode="auto">
          <a:xfrm>
            <a:off x="1703303" y="2079529"/>
            <a:ext cx="7277699" cy="462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193\ГОТОВАЯ ДОКУМЕНТАЦИЯ\17-18 уч.год физ-ра\МК для педагогов\Фото к МК КВЕСТЫ\IMG_22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11" y="2079529"/>
            <a:ext cx="6939108" cy="462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E:\193\ГОТОВАЯ ДОКУМЕНТАЦИЯ\17-18 уч.год физ-ра\МК для педагогов\Фото к МК КВЕСТЫ\IMG_23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6" r="6365"/>
          <a:stretch/>
        </p:blipFill>
        <p:spPr bwMode="auto">
          <a:xfrm rot="5400000">
            <a:off x="3999802" y="1728257"/>
            <a:ext cx="4671794" cy="535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E:\193\ГОТОВАЯ ДОКУМЕНТАЦИЯ\17-18 уч.год физ-ра\МК для педагогов\Фото к МК КВЕСТЫ\IMG_231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2" t="4273" r="3968" b="17668"/>
          <a:stretch/>
        </p:blipFill>
        <p:spPr bwMode="auto">
          <a:xfrm>
            <a:off x="665008" y="2098167"/>
            <a:ext cx="7813983" cy="466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3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3" name="Прямоугольник 2"/>
          <p:cNvSpPr/>
          <p:nvPr/>
        </p:nvSpPr>
        <p:spPr>
          <a:xfrm>
            <a:off x="1066800" y="168322"/>
            <a:ext cx="66704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проведения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-игры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физическому развитию детей: 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00998" y="1248531"/>
            <a:ext cx="4802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дошкольный возраст: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93252" y="1710196"/>
            <a:ext cx="40175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ПДД «Мы- пешеходы</a:t>
            </a: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E:\193\ГОТОВАЯ ДОКУМЕНТАЦИЯ\17-18 уч.год физ-ра\МК для педагогов\Фото к МК КВЕСТЫ\IMG_37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84" y="2110306"/>
            <a:ext cx="6779901" cy="451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193\ГОТОВАЯ ДОКУМЕНТАЦИЯ\17-18 уч.год физ-ра\МК для педагогов\Фото к МК КВЕСТЫ\IMG_39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2" r="6833" b="9932"/>
          <a:stretch/>
        </p:blipFill>
        <p:spPr bwMode="auto">
          <a:xfrm>
            <a:off x="1401568" y="2110307"/>
            <a:ext cx="7459857" cy="451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193\ГОТОВАЯ ДОКУМЕНТАЦИЯ\17-18 уч.год физ-ра\МК для педагогов\Фото к МК КВЕСТЫ\IMG_38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16898" r="12653" b="4060"/>
          <a:stretch/>
        </p:blipFill>
        <p:spPr bwMode="auto">
          <a:xfrm>
            <a:off x="328433" y="2132225"/>
            <a:ext cx="6750748" cy="449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193\ГОТОВАЯ ДОКУМЕНТАЦИЯ\17-18 уч.год физ-ра\МК для педагогов\Фото к МК КВЕСТЫ\IMG_40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998" y="2056634"/>
            <a:ext cx="6860427" cy="457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:\193\ГОТОВАЯ ДОКУМЕНТАЦИЯ\17-18 уч.год физ-ра\МК для педагогов\Фото к МК КВЕСТЫ\IMG_469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83" y="2110307"/>
            <a:ext cx="6779901" cy="451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E:\193\ГОТОВАЯ ДОКУМЕНТАЦИЯ\17-18 уч.год физ-ра\МК для педагогов\Фото к МК КВЕСТЫ\IMG_479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5" t="23018" r="4382"/>
          <a:stretch/>
        </p:blipFill>
        <p:spPr bwMode="auto">
          <a:xfrm>
            <a:off x="715109" y="2056025"/>
            <a:ext cx="7666891" cy="469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7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3" name="Прямоугольник 2"/>
          <p:cNvSpPr/>
          <p:nvPr/>
        </p:nvSpPr>
        <p:spPr>
          <a:xfrm>
            <a:off x="1066800" y="168322"/>
            <a:ext cx="66704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проведения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-игры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физическому развитию детей: 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21690" y="1245539"/>
            <a:ext cx="4802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дошкольный возраст: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19056" y="1710196"/>
            <a:ext cx="3229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 гости к Снеговику»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E:\193\ГОТОВАЯ ДОКУМЕНТАЦИЯ\17-18 уч.год физ-ра\МК для педагогов\Фото к МК КВЕСТЫ\IMG_72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01137"/>
            <a:ext cx="6791526" cy="452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193\ГОТОВАЯ ДОКУМЕНТАЦИЯ\17-18 уч.год физ-ра\МК для педагогов\Фото к МК КВЕСТЫ\IMG_73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7" t="6019" b="7806"/>
          <a:stretch/>
        </p:blipFill>
        <p:spPr bwMode="auto">
          <a:xfrm>
            <a:off x="1899252" y="2101137"/>
            <a:ext cx="6959251" cy="452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193\ГОТОВАЯ ДОКУМЕНТАЦИЯ\17-18 уч.год физ-ра\МК для педагогов\Фото к МК КВЕСТЫ\IMG_729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7" t="19051"/>
          <a:stretch/>
        </p:blipFill>
        <p:spPr bwMode="auto">
          <a:xfrm>
            <a:off x="228600" y="2120471"/>
            <a:ext cx="7413644" cy="450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193\ГОТОВАЯ ДОКУМЕНТАЦИЯ\17-18 уч.год физ-ра\МК для педагогов\Фото к МК КВЕСТЫ\IMG_72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38" y="2101136"/>
            <a:ext cx="6915962" cy="46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83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3" name="Прямоугольник 2"/>
          <p:cNvSpPr/>
          <p:nvPr/>
        </p:nvSpPr>
        <p:spPr>
          <a:xfrm>
            <a:off x="1066800" y="168322"/>
            <a:ext cx="66704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проведения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-игры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физическому развитию детей: 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21690" y="1245539"/>
            <a:ext cx="4802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дошкольный возраст: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19056" y="1710196"/>
            <a:ext cx="290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«По следам сказок»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E:\193\ГОТОВАЯ ДОКУМЕНТАЦИЯ\17-18 уч.год физ-ра\МК для педагогов\Фото к МК КВЕСТЫ\IMG_02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7" y="2149739"/>
            <a:ext cx="6833791" cy="455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193\ГОТОВАЯ ДОКУМЕНТАЦИЯ\17-18 уч.год физ-ра\МК для педагогов\Фото к МК КВЕСТЫ\IMG_03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484" y="2149739"/>
            <a:ext cx="6833792" cy="455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193\ГОТОВАЯ ДОКУМЕНТАЦИЯ\17-18 уч.год физ-ра\МК для педагогов\Фото к МК КВЕСТЫ\IMG_036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44" b="11388"/>
          <a:stretch/>
        </p:blipFill>
        <p:spPr bwMode="auto">
          <a:xfrm>
            <a:off x="120230" y="2043010"/>
            <a:ext cx="6356770" cy="466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E:\193\ГОТОВАЯ ДОКУМЕНТАЦИЯ\17-18 уч.год физ-ра\МК для педагогов\Фото к МК КВЕСТЫ\IMG_029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5" t="15833" r="6111"/>
          <a:stretch/>
        </p:blipFill>
        <p:spPr bwMode="auto">
          <a:xfrm>
            <a:off x="2320692" y="2043010"/>
            <a:ext cx="6613632" cy="464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E:\193\ГОТОВАЯ ДОКУМЕНТАЦИЯ\17-18 уч.год физ-ра\МК для педагогов\Фото к МК КВЕСТЫ\IMG_03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7" y="2034045"/>
            <a:ext cx="6987683" cy="465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E:\193\ГОТОВАЯ ДОКУМЕНТАЦИЯ\17-18 уч.год физ-ра\МК для педагогов\Фото к МК КВЕСТЫ\IMG_039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r="5925" b="14167"/>
          <a:stretch/>
        </p:blipFill>
        <p:spPr bwMode="auto">
          <a:xfrm>
            <a:off x="1080247" y="2016115"/>
            <a:ext cx="7234020" cy="467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52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3" name="Прямоугольник 2"/>
          <p:cNvSpPr/>
          <p:nvPr/>
        </p:nvSpPr>
        <p:spPr>
          <a:xfrm>
            <a:off x="1066800" y="168322"/>
            <a:ext cx="66704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проведения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-игры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физическому развитию детей: 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21690" y="1245539"/>
            <a:ext cx="4793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детьми и их родителями: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49916" y="1696176"/>
            <a:ext cx="3936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в страну Сказок»</a:t>
            </a:r>
          </a:p>
        </p:txBody>
      </p:sp>
      <p:pic>
        <p:nvPicPr>
          <p:cNvPr id="11266" name="Picture 2" descr="E:\193\ГОТОВАЯ ДОКУМЕНТАЦИЯ\17-18 уч.год физ-ра\МК для педагогов\Фото к МК КВЕСТЫ\IMG_4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9" y="2118698"/>
            <a:ext cx="6962306" cy="464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193\ГОТОВАЯ ДОКУМЕНТАЦИЯ\17-18 уч.год физ-ра\МК для педагогов\Фото к МК КВЕСТЫ\IMG_49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t="9082" r="1957"/>
          <a:stretch/>
        </p:blipFill>
        <p:spPr bwMode="auto">
          <a:xfrm>
            <a:off x="1600200" y="2096287"/>
            <a:ext cx="7368679" cy="468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193\ГОТОВАЯ ДОКУМЕНТАЦИЯ\17-18 уч.год физ-ра\МК для педагогов\Фото к МК КВЕСТЫ\IMG_53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9" y="2118698"/>
            <a:ext cx="6962305" cy="464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E:\193\ГОТОВАЯ ДОКУМЕНТАЦИЯ\17-18 уч.год физ-ра\МК для педагогов\Фото к МК КВЕСТЫ\IMG_507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3" b="15493"/>
          <a:stretch/>
        </p:blipFill>
        <p:spPr bwMode="auto">
          <a:xfrm>
            <a:off x="1241471" y="2100768"/>
            <a:ext cx="7727408" cy="473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E:\193\ГОТОВАЯ ДОКУМЕНТАЦИЯ\17-18 уч.год физ-ра\МК для педагогов\Фото к МК КВЕСТЫ\IMG_539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17127"/>
          <a:stretch/>
        </p:blipFill>
        <p:spPr bwMode="auto">
          <a:xfrm>
            <a:off x="152400" y="2100768"/>
            <a:ext cx="6781800" cy="465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E:\193\ГОТОВАЯ ДОКУМЕНТАЦИЯ\17-18 уч.год физ-ра\МК для педагогов\Фото к МК КВЕСТЫ\IMG_510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29446" r="21020" b="4141"/>
          <a:stretch/>
        </p:blipFill>
        <p:spPr bwMode="auto">
          <a:xfrm>
            <a:off x="962588" y="2096287"/>
            <a:ext cx="7218823" cy="476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87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3" name="Прямоугольник 2"/>
          <p:cNvSpPr/>
          <p:nvPr/>
        </p:nvSpPr>
        <p:spPr>
          <a:xfrm>
            <a:off x="1066800" y="168322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«Спасение сказок»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Картинки по запросу сказки для дет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837064"/>
            <a:ext cx="5792334" cy="579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Картинки по запросу баба яга клипар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0863">
            <a:off x="5562599" y="2090913"/>
            <a:ext cx="3257899" cy="328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46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29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3" name="Прямоугольник 2"/>
          <p:cNvSpPr/>
          <p:nvPr/>
        </p:nvSpPr>
        <p:spPr>
          <a:xfrm>
            <a:off x="1143000" y="289679"/>
            <a:ext cx="6564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КВЕСТА «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Спасение сказок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1000" y="751344"/>
            <a:ext cx="76962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1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часть: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риветствие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знакомство с участниками;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легкий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физическая разминка;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тематики, целей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игры;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команд, их названия и выбор капитанов;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правилами и непосредственно игра.</a:t>
            </a: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2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Квестовая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часть: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первого задания, выполнение условий игры и поиск промежуточного результата;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поочередное выполнение последующих заданий;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небольшой перерыв в виде игровой части, танцевальная зарядка;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финальных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3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Заключительная часть </a:t>
            </a:r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получение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призов.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Картинки по запрос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2400"/>
            <a:ext cx="1392900" cy="195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Картинки по запрос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5211236"/>
            <a:ext cx="1767993" cy="157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40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4" name="TextBox 3"/>
          <p:cNvSpPr txBox="1"/>
          <p:nvPr/>
        </p:nvSpPr>
        <p:spPr>
          <a:xfrm>
            <a:off x="3491880" y="4509120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Картинки по запросу счастливые дети клипар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04664"/>
            <a:ext cx="8011616" cy="606872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755576" y="3573016"/>
            <a:ext cx="7128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599" y="3068959"/>
            <a:ext cx="67687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Любой </a:t>
            </a:r>
            <a:r>
              <a:rPr lang="ru-RU" sz="3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3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может быть путешествием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 не любое путешествие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может быть 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квестом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575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46" y="-13447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3" name="Прямоугольник 2"/>
          <p:cNvSpPr/>
          <p:nvPr/>
        </p:nvSpPr>
        <p:spPr>
          <a:xfrm>
            <a:off x="381000" y="737175"/>
            <a:ext cx="77724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технологию проведения того вида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вы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выберете;</a:t>
            </a:r>
          </a:p>
          <a:p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Продумать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будут спрятаны подсказки (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секретики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чтобы дети заранее их не нашли;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Для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поддержания детского интереса следует подбирать разнообразные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задания;</a:t>
            </a:r>
          </a:p>
          <a:p>
            <a:pPr lvl="0"/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Чередование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подвижных и малоподвижных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игр;</a:t>
            </a:r>
          </a:p>
          <a:p>
            <a:pPr lvl="0"/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Количество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 и уровень сложности зависит </a:t>
            </a:r>
          </a:p>
          <a:p>
            <a:pPr lvl="0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детей;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Обязательно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музыкальное сопровождение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Герои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быть в образе,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эмоциональная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героев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Яркий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тематический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реквизит.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2145" y="152400"/>
            <a:ext cx="5386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Секреты успешного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Картинки по запросу ребенок с лупой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62600" y="2743200"/>
            <a:ext cx="3200400" cy="360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51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4400" y="-1066800"/>
            <a:ext cx="11607800" cy="906780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3794" name="Picture 2" descr="Картинки по запросу счастливые дети клипар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8534400" cy="689579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467544" y="2285999"/>
            <a:ext cx="81430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Любой </a:t>
            </a:r>
            <a:r>
              <a:rPr lang="ru-RU" sz="36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3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может быть путешествием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 не любое путешествие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может быть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квестом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9869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3" name="Прямоугольник 2"/>
          <p:cNvSpPr/>
          <p:nvPr/>
        </p:nvSpPr>
        <p:spPr>
          <a:xfrm>
            <a:off x="1066800" y="168322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 для </a:t>
            </a:r>
            <a:r>
              <a:rPr lang="ru-RU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3555" y="914400"/>
            <a:ext cx="31211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«Пираты»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 descr="Картинки по запрос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944" y="4554025"/>
            <a:ext cx="2004918" cy="20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Картинки по запрос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666" y="4745461"/>
            <a:ext cx="2343435" cy="165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Картинки по запросу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4666" y="2133599"/>
            <a:ext cx="1657734" cy="184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Картинки по запросу пиратская карта клипар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13639"/>
            <a:ext cx="237743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Картинки по запросу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03" y="1930076"/>
            <a:ext cx="1954771" cy="16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Картинки по запросу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272" y="1631622"/>
            <a:ext cx="2241056" cy="29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04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3" name="Прямоугольник 2"/>
          <p:cNvSpPr/>
          <p:nvPr/>
        </p:nvSpPr>
        <p:spPr>
          <a:xfrm>
            <a:off x="533400" y="168322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СТАРИННОЙ КАРТЫ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Картинки по запрос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7" name="Picture 3" descr="E:\193\ГОТОВАЯ ДОКУМЕНТАЦИЯ\17-18 уч.год физ-ра\МК для педагогов\картинки для презентации\Без названия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81" y="954740"/>
            <a:ext cx="5971801" cy="476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221506" y="968185"/>
            <a:ext cx="243840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А4,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крепко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заваренный чай или молотый кафе,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ватный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диск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спички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зажигалка.</a:t>
            </a:r>
          </a:p>
        </p:txBody>
      </p:sp>
    </p:spTree>
    <p:extLst>
      <p:ext uri="{BB962C8B-B14F-4D97-AF65-F5344CB8AC3E}">
        <p14:creationId xmlns:p14="http://schemas.microsoft.com/office/powerpoint/2010/main" val="48531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2" y="-2170"/>
            <a:ext cx="9144000" cy="6858000"/>
          </a:xfrm>
          <a:prstGeom prst="rect">
            <a:avLst/>
          </a:prstGeom>
          <a:noFill/>
          <a:effectLst/>
        </p:spPr>
      </p:pic>
      <p:pic>
        <p:nvPicPr>
          <p:cNvPr id="11" name="Picture 2" descr="http://questlife.com.ua/wp-content/uploads/2015/08/questlife.jpg"/>
          <p:cNvPicPr>
            <a:picLocks noChangeAspect="1" noChangeArrowheads="1"/>
          </p:cNvPicPr>
          <p:nvPr/>
        </p:nvPicPr>
        <p:blipFill rotWithShape="1">
          <a:blip r:embed="rId3" cstate="print"/>
          <a:srcRect l="3738" r="3705"/>
          <a:stretch/>
        </p:blipFill>
        <p:spPr bwMode="auto">
          <a:xfrm>
            <a:off x="-76200" y="-2170"/>
            <a:ext cx="9354497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099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3" name="Прямоугольник 2"/>
          <p:cNvSpPr/>
          <p:nvPr/>
        </p:nvSpPr>
        <p:spPr>
          <a:xfrm>
            <a:off x="304800" y="304800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Картинки по запросу педагог с детьми клипар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6" y="1042865"/>
            <a:ext cx="8352043" cy="566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pic>
        <p:nvPicPr>
          <p:cNvPr id="7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3" name="Прямоугольник 2"/>
          <p:cNvSpPr/>
          <p:nvPr/>
        </p:nvSpPr>
        <p:spPr>
          <a:xfrm>
            <a:off x="609600" y="1164946"/>
            <a:ext cx="7924800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поиск, предмет поисков, поиск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приключений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один из способов построения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путешествие персонажей к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определенной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через преодоление трудностей;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 это форма взаимодействия педагога и детей, которая способствует формированию умений решать определенные задачи на основе выбора вариантов, через реализацию определенного сюжета.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7400" y="385269"/>
            <a:ext cx="54788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же такое </a:t>
            </a:r>
            <a:r>
              <a:rPr lang="ru-RU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028" name="Picture 4" descr="Картинки по запросу ребенок с лупой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72" y="467436"/>
            <a:ext cx="1369685" cy="193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38200" y="914400"/>
            <a:ext cx="6553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021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2" name="Прямоугольник 1"/>
          <p:cNvSpPr/>
          <p:nvPr/>
        </p:nvSpPr>
        <p:spPr>
          <a:xfrm>
            <a:off x="609600" y="380999"/>
            <a:ext cx="7467600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игра, одно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интересных средств, направленных на самовоспитание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саморазви-тие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 как личности творческой,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физичес-ки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здоровой, с активной познавательной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пози-цией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Что и является основным требованием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ФГОС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ДО.</a:t>
            </a:r>
          </a:p>
          <a:p>
            <a:endParaRPr lang="en-US" sz="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это возможность проявить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смекалку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логическое мышление,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продемонстрировать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 таланты и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получить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море положительных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впечатлений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050" name="Picture 2" descr="Картинки по запросу ребенок с лупой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79928"/>
            <a:ext cx="3200400" cy="360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3" name="Прямоугольник 2"/>
          <p:cNvSpPr/>
          <p:nvPr/>
        </p:nvSpPr>
        <p:spPr>
          <a:xfrm>
            <a:off x="107504" y="1142999"/>
            <a:ext cx="9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университет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Сан-Диего (США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58086" y="322997"/>
            <a:ext cx="65764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 появления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Картинки по запросу Том Марч фот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4278" b="12616"/>
          <a:stretch/>
        </p:blipFill>
        <p:spPr bwMode="auto">
          <a:xfrm flipH="1">
            <a:off x="2495850" y="1782397"/>
            <a:ext cx="4380406" cy="2777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15149" y="4493566"/>
            <a:ext cx="48456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 год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Азиатские страны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15149" y="4984800"/>
            <a:ext cx="29954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- 2013 год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Картинки по запросу история 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799" y="2057400"/>
            <a:ext cx="17065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3" name="Прямоугольник 2"/>
          <p:cNvSpPr/>
          <p:nvPr/>
        </p:nvSpPr>
        <p:spPr>
          <a:xfrm>
            <a:off x="2667000" y="1329701"/>
            <a:ext cx="5295900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</a:t>
            </a:r>
          </a:p>
          <a:p>
            <a:pPr lvl="0"/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Коммуникативная</a:t>
            </a:r>
          </a:p>
          <a:p>
            <a:pPr lvl="0"/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Познавательно-исследовательская</a:t>
            </a:r>
          </a:p>
          <a:p>
            <a:pPr lvl="0"/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</a:t>
            </a:r>
          </a:p>
          <a:p>
            <a:pPr lvl="0"/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Изобразительная</a:t>
            </a:r>
          </a:p>
          <a:p>
            <a:pPr lvl="0"/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</a:t>
            </a:r>
          </a:p>
          <a:p>
            <a:pPr lvl="0"/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художественной литературы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фольклора</a:t>
            </a:r>
          </a:p>
        </p:txBody>
      </p:sp>
      <p:pic>
        <p:nvPicPr>
          <p:cNvPr id="4100" name="Picture 4" descr="Картинки по запрос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10" y="1718731"/>
            <a:ext cx="2605856" cy="312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5800" y="252483"/>
            <a:ext cx="754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детей 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реализуются 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3" name="Прямоугольник 2"/>
          <p:cNvSpPr/>
          <p:nvPr/>
        </p:nvSpPr>
        <p:spPr>
          <a:xfrm>
            <a:off x="685800" y="889844"/>
            <a:ext cx="7239000" cy="3731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Линейные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-Игра построена по 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цепочке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разгадав одно задание, участники получат следующее, и так до тех пор, пока не пройдут весь маршрут;</a:t>
            </a:r>
          </a:p>
          <a:p>
            <a:endParaRPr 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Штурмовые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Игроки получают основное задание и перечень точек с подсказками, но при этом самостоятельно выбирают пути решения задач;</a:t>
            </a:r>
          </a:p>
          <a:p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Кольцевые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Представляют собой тот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 «линейный»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но замкнутый в круг. Команды стартуют с разных точек, которые будут для них финишными.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09774" y="366624"/>
            <a:ext cx="57244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КВЕСТОВ: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676900" y="1752600"/>
            <a:ext cx="381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6096000" y="190500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6543306" y="1752600"/>
            <a:ext cx="381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7028142" y="1912961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7393448" y="1760561"/>
            <a:ext cx="381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583948" y="2971800"/>
            <a:ext cx="381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8077200" y="3115101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7774448" y="2635169"/>
            <a:ext cx="0" cy="2411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7042927" y="3100316"/>
            <a:ext cx="36530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3511455" y="5715000"/>
            <a:ext cx="381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362200" y="5644690"/>
            <a:ext cx="381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894161" y="4857383"/>
            <a:ext cx="381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2895600" y="4621635"/>
            <a:ext cx="381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962094" y="4926435"/>
            <a:ext cx="381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 flipV="1">
            <a:off x="2438400" y="4857383"/>
            <a:ext cx="304800" cy="690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3899278" y="5365641"/>
            <a:ext cx="220639" cy="2688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3397155" y="4774035"/>
            <a:ext cx="304800" cy="1057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 flipV="1">
            <a:off x="1960387" y="5314583"/>
            <a:ext cx="192207" cy="2480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2835322" y="5831572"/>
            <a:ext cx="501555" cy="193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98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sisadev.com/data_images/5744354a6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5" name="Прямоугольник 4"/>
          <p:cNvSpPr/>
          <p:nvPr/>
        </p:nvSpPr>
        <p:spPr>
          <a:xfrm>
            <a:off x="2667000" y="3223397"/>
            <a:ext cx="5967484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выездной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автоквест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чужом городе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торговом центре;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66900" y="255797"/>
            <a:ext cx="6134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 проведения 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квестов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2" descr="Картинки по запрос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8000" y="255796"/>
            <a:ext cx="1446655" cy="169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32028" y="867235"/>
            <a:ext cx="6916571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пешеходный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замкнутом пространстве;</a:t>
            </a:r>
          </a:p>
          <a:p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природе  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геокэшинг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 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открытой местности с поиском клада, тайника и с элементами ориентирования на местности);</a:t>
            </a:r>
          </a:p>
        </p:txBody>
      </p:sp>
      <p:pic>
        <p:nvPicPr>
          <p:cNvPr id="6146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014721"/>
            <a:ext cx="3581400" cy="161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854" y="3275207"/>
            <a:ext cx="2286000" cy="193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22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</TotalTime>
  <Words>615</Words>
  <Application>Microsoft Office PowerPoint</Application>
  <PresentationFormat>Экран (4:3)</PresentationFormat>
  <Paragraphs>241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Calibri</vt:lpstr>
      <vt:lpstr>Monotype Corsiva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</dc:creator>
  <cp:lastModifiedBy>RePack by Diakov</cp:lastModifiedBy>
  <cp:revision>175</cp:revision>
  <dcterms:created xsi:type="dcterms:W3CDTF">2006-08-16T00:00:00Z</dcterms:created>
  <dcterms:modified xsi:type="dcterms:W3CDTF">2018-02-16T06:47:12Z</dcterms:modified>
</cp:coreProperties>
</file>