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9" r:id="rId4"/>
    <p:sldId id="293" r:id="rId5"/>
    <p:sldId id="258" r:id="rId6"/>
    <p:sldId id="262" r:id="rId7"/>
    <p:sldId id="278" r:id="rId8"/>
    <p:sldId id="264" r:id="rId9"/>
    <p:sldId id="277" r:id="rId10"/>
    <p:sldId id="287" r:id="rId11"/>
    <p:sldId id="279" r:id="rId12"/>
    <p:sldId id="286" r:id="rId13"/>
    <p:sldId id="290" r:id="rId14"/>
    <p:sldId id="265" r:id="rId15"/>
    <p:sldId id="280" r:id="rId16"/>
    <p:sldId id="285" r:id="rId17"/>
    <p:sldId id="292" r:id="rId18"/>
    <p:sldId id="291" r:id="rId19"/>
    <p:sldId id="296" r:id="rId20"/>
    <p:sldId id="297" r:id="rId21"/>
    <p:sldId id="295" r:id="rId22"/>
    <p:sldId id="294" r:id="rId23"/>
    <p:sldId id="273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FF"/>
    <a:srgbClr val="FF8FFF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41" d="100"/>
          <a:sy n="41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75255554663352E-2"/>
          <c:y val="4.4627401691011169E-2"/>
          <c:w val="0.9288699770432548"/>
          <c:h val="0.81531698700707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сентябрь 2015 г.</c:v>
                </c:pt>
                <c:pt idx="1">
                  <c:v>май.16</c:v>
                </c:pt>
                <c:pt idx="2">
                  <c:v>сен.16</c:v>
                </c:pt>
                <c:pt idx="3">
                  <c:v>май 2017г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сентябрь 2015 г.</c:v>
                </c:pt>
                <c:pt idx="1">
                  <c:v>май.16</c:v>
                </c:pt>
                <c:pt idx="2">
                  <c:v>сен.16</c:v>
                </c:pt>
                <c:pt idx="3">
                  <c:v>май 2017г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</c:v>
                </c:pt>
                <c:pt idx="1">
                  <c:v>39</c:v>
                </c:pt>
                <c:pt idx="2">
                  <c:v>39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сентябрь 2015 г.</c:v>
                </c:pt>
                <c:pt idx="1">
                  <c:v>май.16</c:v>
                </c:pt>
                <c:pt idx="2">
                  <c:v>сен.16</c:v>
                </c:pt>
                <c:pt idx="3">
                  <c:v>май 2017г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  <c:pt idx="2">
                  <c:v>48</c:v>
                </c:pt>
                <c:pt idx="3">
                  <c:v>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сентябрь 2015 г.</c:v>
                </c:pt>
                <c:pt idx="1">
                  <c:v>май.16</c:v>
                </c:pt>
                <c:pt idx="2">
                  <c:v>сен.16</c:v>
                </c:pt>
                <c:pt idx="3">
                  <c:v>май 2017г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13</c:v>
                </c:pt>
                <c:pt idx="3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3858856"/>
        <c:axId val="273856896"/>
      </c:barChart>
      <c:catAx>
        <c:axId val="27385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56896"/>
        <c:crosses val="autoZero"/>
        <c:auto val="1"/>
        <c:lblAlgn val="ctr"/>
        <c:lblOffset val="100"/>
        <c:noMultiLvlLbl val="0"/>
      </c:catAx>
      <c:valAx>
        <c:axId val="27385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85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FDC74-A5AC-444D-AA6E-DF627CAC5CAF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9A220F8-3557-4839-891C-5A557DD0C183}">
      <dgm:prSet phldrT="[Текст]"/>
      <dgm:spPr/>
      <dgm:t>
        <a:bodyPr/>
        <a:lstStyle/>
        <a:p>
          <a:r>
            <a:rPr lang="ru-RU" dirty="0" smtClean="0"/>
            <a:t>1 этап</a:t>
          </a:r>
        </a:p>
        <a:p>
          <a:r>
            <a:rPr lang="ru-RU" dirty="0" smtClean="0"/>
            <a:t>Вокальные навыки</a:t>
          </a:r>
          <a:endParaRPr lang="ru-RU" dirty="0"/>
        </a:p>
      </dgm:t>
    </dgm:pt>
    <dgm:pt modelId="{1EFE21EA-A50A-4260-B040-374DF965B968}" type="parTrans" cxnId="{85EBA5EB-1B31-4D71-9C1C-33578D305D44}">
      <dgm:prSet/>
      <dgm:spPr/>
      <dgm:t>
        <a:bodyPr/>
        <a:lstStyle/>
        <a:p>
          <a:endParaRPr lang="ru-RU"/>
        </a:p>
      </dgm:t>
    </dgm:pt>
    <dgm:pt modelId="{65FEA8D2-23FB-4AA8-BAE4-F50C4D2D81DA}" type="sibTrans" cxnId="{85EBA5EB-1B31-4D71-9C1C-33578D305D44}">
      <dgm:prSet/>
      <dgm:spPr/>
      <dgm:t>
        <a:bodyPr/>
        <a:lstStyle/>
        <a:p>
          <a:endParaRPr lang="ru-RU"/>
        </a:p>
      </dgm:t>
    </dgm:pt>
    <dgm:pt modelId="{E9476FA5-7B18-4488-B7ED-FB0F9B807D87}">
      <dgm:prSet phldrT="[Текст]"/>
      <dgm:spPr/>
      <dgm:t>
        <a:bodyPr/>
        <a:lstStyle/>
        <a:p>
          <a:r>
            <a:rPr lang="ru-RU" dirty="0" smtClean="0"/>
            <a:t>Дыхание</a:t>
          </a:r>
          <a:endParaRPr lang="ru-RU" dirty="0"/>
        </a:p>
      </dgm:t>
    </dgm:pt>
    <dgm:pt modelId="{7F57DAFA-F152-438E-B599-C7266F06D76B}" type="parTrans" cxnId="{6E5F95D2-A9A2-4C54-8946-23E7B5FC3285}">
      <dgm:prSet/>
      <dgm:spPr/>
      <dgm:t>
        <a:bodyPr/>
        <a:lstStyle/>
        <a:p>
          <a:endParaRPr lang="ru-RU"/>
        </a:p>
      </dgm:t>
    </dgm:pt>
    <dgm:pt modelId="{04B4492F-C16F-4550-9C70-4AE7B91889E8}" type="sibTrans" cxnId="{6E5F95D2-A9A2-4C54-8946-23E7B5FC3285}">
      <dgm:prSet/>
      <dgm:spPr/>
      <dgm:t>
        <a:bodyPr/>
        <a:lstStyle/>
        <a:p>
          <a:endParaRPr lang="ru-RU"/>
        </a:p>
      </dgm:t>
    </dgm:pt>
    <dgm:pt modelId="{1F8B0713-7750-4482-98D6-9B9C813AD038}">
      <dgm:prSet phldrT="[Текст]"/>
      <dgm:spPr/>
      <dgm:t>
        <a:bodyPr/>
        <a:lstStyle/>
        <a:p>
          <a:r>
            <a:rPr lang="ru-RU" dirty="0" smtClean="0"/>
            <a:t>2 этап</a:t>
          </a:r>
        </a:p>
        <a:p>
          <a:r>
            <a:rPr lang="ru-RU" dirty="0" smtClean="0"/>
            <a:t>Хоровые</a:t>
          </a:r>
        </a:p>
        <a:p>
          <a:r>
            <a:rPr lang="ru-RU" dirty="0" smtClean="0"/>
            <a:t>навыки</a:t>
          </a:r>
          <a:endParaRPr lang="ru-RU" dirty="0"/>
        </a:p>
      </dgm:t>
    </dgm:pt>
    <dgm:pt modelId="{765AFDE4-6149-4C53-8E21-6C22C0317807}" type="parTrans" cxnId="{4D5640F9-64D0-43CF-9413-C560CF66A63D}">
      <dgm:prSet/>
      <dgm:spPr/>
      <dgm:t>
        <a:bodyPr/>
        <a:lstStyle/>
        <a:p>
          <a:endParaRPr lang="ru-RU"/>
        </a:p>
      </dgm:t>
    </dgm:pt>
    <dgm:pt modelId="{0F6B1411-78C8-480E-94A3-E9AB7B407884}" type="sibTrans" cxnId="{4D5640F9-64D0-43CF-9413-C560CF66A63D}">
      <dgm:prSet/>
      <dgm:spPr/>
      <dgm:t>
        <a:bodyPr/>
        <a:lstStyle/>
        <a:p>
          <a:endParaRPr lang="ru-RU"/>
        </a:p>
      </dgm:t>
    </dgm:pt>
    <dgm:pt modelId="{005CEF22-7F23-4AF9-B261-8B39E3236394}">
      <dgm:prSet phldrT="[Текст]"/>
      <dgm:spPr/>
      <dgm:t>
        <a:bodyPr/>
        <a:lstStyle/>
        <a:p>
          <a:r>
            <a:rPr lang="ru-RU" dirty="0" smtClean="0"/>
            <a:t>Строй (чистота интонирования)</a:t>
          </a:r>
          <a:endParaRPr lang="ru-RU" dirty="0"/>
        </a:p>
      </dgm:t>
    </dgm:pt>
    <dgm:pt modelId="{6A19C0A8-F472-4DE2-AC33-52AF172F0E64}" type="parTrans" cxnId="{3D0F2BE6-B0E0-4D9B-AD81-497662791E27}">
      <dgm:prSet/>
      <dgm:spPr/>
      <dgm:t>
        <a:bodyPr/>
        <a:lstStyle/>
        <a:p>
          <a:endParaRPr lang="ru-RU"/>
        </a:p>
      </dgm:t>
    </dgm:pt>
    <dgm:pt modelId="{A79786D2-0FBC-4D7E-984A-C51FB971D496}" type="sibTrans" cxnId="{3D0F2BE6-B0E0-4D9B-AD81-497662791E27}">
      <dgm:prSet/>
      <dgm:spPr/>
      <dgm:t>
        <a:bodyPr/>
        <a:lstStyle/>
        <a:p>
          <a:endParaRPr lang="ru-RU"/>
        </a:p>
      </dgm:t>
    </dgm:pt>
    <dgm:pt modelId="{A6CE66F3-1352-46A8-A409-D2DF83008A55}">
      <dgm:prSet phldrT="[Текст]"/>
      <dgm:spPr/>
      <dgm:t>
        <a:bodyPr/>
        <a:lstStyle/>
        <a:p>
          <a:r>
            <a:rPr lang="ru-RU" dirty="0" smtClean="0"/>
            <a:t>Артикуляция</a:t>
          </a:r>
          <a:endParaRPr lang="ru-RU" dirty="0"/>
        </a:p>
      </dgm:t>
    </dgm:pt>
    <dgm:pt modelId="{E16274DA-01B2-47FA-AFE8-413FD3563C00}" type="parTrans" cxnId="{A52A8E76-47C8-404B-953E-DB05FF8F492A}">
      <dgm:prSet/>
      <dgm:spPr/>
      <dgm:t>
        <a:bodyPr/>
        <a:lstStyle/>
        <a:p>
          <a:endParaRPr lang="ru-RU"/>
        </a:p>
      </dgm:t>
    </dgm:pt>
    <dgm:pt modelId="{6AF84C62-16FB-4410-8997-2A26CF51E166}" type="sibTrans" cxnId="{A52A8E76-47C8-404B-953E-DB05FF8F492A}">
      <dgm:prSet/>
      <dgm:spPr/>
      <dgm:t>
        <a:bodyPr/>
        <a:lstStyle/>
        <a:p>
          <a:endParaRPr lang="ru-RU"/>
        </a:p>
      </dgm:t>
    </dgm:pt>
    <dgm:pt modelId="{7DA892F3-9557-4C65-B187-08C75745A1ED}">
      <dgm:prSet phldrT="[Текст]"/>
      <dgm:spPr/>
      <dgm:t>
        <a:bodyPr/>
        <a:lstStyle/>
        <a:p>
          <a:r>
            <a:rPr lang="ru-RU" dirty="0" smtClean="0"/>
            <a:t>Дикция</a:t>
          </a:r>
          <a:endParaRPr lang="ru-RU" dirty="0"/>
        </a:p>
      </dgm:t>
    </dgm:pt>
    <dgm:pt modelId="{E50B6A8B-C81C-40BC-8F94-0F58E422EF1E}" type="parTrans" cxnId="{687AD96A-C2AF-4B04-A056-41FCD9541006}">
      <dgm:prSet/>
      <dgm:spPr/>
      <dgm:t>
        <a:bodyPr/>
        <a:lstStyle/>
        <a:p>
          <a:endParaRPr lang="ru-RU"/>
        </a:p>
      </dgm:t>
    </dgm:pt>
    <dgm:pt modelId="{46331E17-F9BA-4EA1-B20E-5C634A75B43E}" type="sibTrans" cxnId="{687AD96A-C2AF-4B04-A056-41FCD9541006}">
      <dgm:prSet/>
      <dgm:spPr/>
      <dgm:t>
        <a:bodyPr/>
        <a:lstStyle/>
        <a:p>
          <a:endParaRPr lang="ru-RU"/>
        </a:p>
      </dgm:t>
    </dgm:pt>
    <dgm:pt modelId="{DA770F77-FCA4-4982-92D0-55C8BA326B8D}">
      <dgm:prSet phldrT="[Текст]"/>
      <dgm:spPr/>
      <dgm:t>
        <a:bodyPr/>
        <a:lstStyle/>
        <a:p>
          <a:r>
            <a:rPr lang="ru-RU" dirty="0" smtClean="0"/>
            <a:t>Ансамбль</a:t>
          </a:r>
          <a:endParaRPr lang="ru-RU" dirty="0"/>
        </a:p>
      </dgm:t>
    </dgm:pt>
    <dgm:pt modelId="{E9D19A8C-DC30-4557-B78D-8F52DDA123FE}" type="parTrans" cxnId="{ED86C72A-F99B-4E05-8019-A18D588D419A}">
      <dgm:prSet/>
      <dgm:spPr/>
      <dgm:t>
        <a:bodyPr/>
        <a:lstStyle/>
        <a:p>
          <a:endParaRPr lang="ru-RU"/>
        </a:p>
      </dgm:t>
    </dgm:pt>
    <dgm:pt modelId="{648B3916-CABE-4F56-A39A-8E5D13FBDC8F}" type="sibTrans" cxnId="{ED86C72A-F99B-4E05-8019-A18D588D419A}">
      <dgm:prSet/>
      <dgm:spPr/>
      <dgm:t>
        <a:bodyPr/>
        <a:lstStyle/>
        <a:p>
          <a:endParaRPr lang="ru-RU"/>
        </a:p>
      </dgm:t>
    </dgm:pt>
    <dgm:pt modelId="{DF03939E-111A-48C3-A9FA-67007E11A77E}" type="pres">
      <dgm:prSet presAssocID="{1A8FDC74-A5AC-444D-AA6E-DF627CAC5CA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6D20CA-469C-4155-9309-2E8D6A0A299D}" type="pres">
      <dgm:prSet presAssocID="{D9A220F8-3557-4839-891C-5A557DD0C183}" presName="linNode" presStyleCnt="0"/>
      <dgm:spPr/>
    </dgm:pt>
    <dgm:pt modelId="{90CC2660-CCBD-47ED-8963-D412CFFC13C8}" type="pres">
      <dgm:prSet presAssocID="{D9A220F8-3557-4839-891C-5A557DD0C18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79100-B52A-44D0-8BE9-B555252D6874}" type="pres">
      <dgm:prSet presAssocID="{D9A220F8-3557-4839-891C-5A557DD0C18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48C3D-9714-42EB-83AB-ADF169CDA034}" type="pres">
      <dgm:prSet presAssocID="{65FEA8D2-23FB-4AA8-BAE4-F50C4D2D81DA}" presName="spacing" presStyleCnt="0"/>
      <dgm:spPr/>
    </dgm:pt>
    <dgm:pt modelId="{E05D52BC-1447-4FC6-A405-06949EF8A264}" type="pres">
      <dgm:prSet presAssocID="{1F8B0713-7750-4482-98D6-9B9C813AD038}" presName="linNode" presStyleCnt="0"/>
      <dgm:spPr/>
    </dgm:pt>
    <dgm:pt modelId="{22FBBB4B-C8E5-47A2-8AE9-7DEF760F0A44}" type="pres">
      <dgm:prSet presAssocID="{1F8B0713-7750-4482-98D6-9B9C813AD03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EA3D2-3183-42E8-81A4-3900988EB398}" type="pres">
      <dgm:prSet presAssocID="{1F8B0713-7750-4482-98D6-9B9C813AD03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8E39FA-0B93-4065-B242-734465B6F73F}" type="presOf" srcId="{1F8B0713-7750-4482-98D6-9B9C813AD038}" destId="{22FBBB4B-C8E5-47A2-8AE9-7DEF760F0A44}" srcOrd="0" destOrd="0" presId="urn:microsoft.com/office/officeart/2005/8/layout/vList6"/>
    <dgm:cxn modelId="{ED86C72A-F99B-4E05-8019-A18D588D419A}" srcId="{1F8B0713-7750-4482-98D6-9B9C813AD038}" destId="{DA770F77-FCA4-4982-92D0-55C8BA326B8D}" srcOrd="1" destOrd="0" parTransId="{E9D19A8C-DC30-4557-B78D-8F52DDA123FE}" sibTransId="{648B3916-CABE-4F56-A39A-8E5D13FBDC8F}"/>
    <dgm:cxn modelId="{DE6F381D-C9DB-4C70-9B2C-EE753F8CC785}" type="presOf" srcId="{E9476FA5-7B18-4488-B7ED-FB0F9B807D87}" destId="{3D979100-B52A-44D0-8BE9-B555252D6874}" srcOrd="0" destOrd="0" presId="urn:microsoft.com/office/officeart/2005/8/layout/vList6"/>
    <dgm:cxn modelId="{6E5F95D2-A9A2-4C54-8946-23E7B5FC3285}" srcId="{D9A220F8-3557-4839-891C-5A557DD0C183}" destId="{E9476FA5-7B18-4488-B7ED-FB0F9B807D87}" srcOrd="0" destOrd="0" parTransId="{7F57DAFA-F152-438E-B599-C7266F06D76B}" sibTransId="{04B4492F-C16F-4550-9C70-4AE7B91889E8}"/>
    <dgm:cxn modelId="{80183BF4-4394-400E-B3C3-F6345CF8DC76}" type="presOf" srcId="{005CEF22-7F23-4AF9-B261-8B39E3236394}" destId="{A2DEA3D2-3183-42E8-81A4-3900988EB398}" srcOrd="0" destOrd="0" presId="urn:microsoft.com/office/officeart/2005/8/layout/vList6"/>
    <dgm:cxn modelId="{A52A8E76-47C8-404B-953E-DB05FF8F492A}" srcId="{D9A220F8-3557-4839-891C-5A557DD0C183}" destId="{A6CE66F3-1352-46A8-A409-D2DF83008A55}" srcOrd="1" destOrd="0" parTransId="{E16274DA-01B2-47FA-AFE8-413FD3563C00}" sibTransId="{6AF84C62-16FB-4410-8997-2A26CF51E166}"/>
    <dgm:cxn modelId="{687AD96A-C2AF-4B04-A056-41FCD9541006}" srcId="{D9A220F8-3557-4839-891C-5A557DD0C183}" destId="{7DA892F3-9557-4C65-B187-08C75745A1ED}" srcOrd="2" destOrd="0" parTransId="{E50B6A8B-C81C-40BC-8F94-0F58E422EF1E}" sibTransId="{46331E17-F9BA-4EA1-B20E-5C634A75B43E}"/>
    <dgm:cxn modelId="{3D0F2BE6-B0E0-4D9B-AD81-497662791E27}" srcId="{1F8B0713-7750-4482-98D6-9B9C813AD038}" destId="{005CEF22-7F23-4AF9-B261-8B39E3236394}" srcOrd="0" destOrd="0" parTransId="{6A19C0A8-F472-4DE2-AC33-52AF172F0E64}" sibTransId="{A79786D2-0FBC-4D7E-984A-C51FB971D496}"/>
    <dgm:cxn modelId="{5A74B272-CEE1-448A-AA2F-75E1D2546531}" type="presOf" srcId="{7DA892F3-9557-4C65-B187-08C75745A1ED}" destId="{3D979100-B52A-44D0-8BE9-B555252D6874}" srcOrd="0" destOrd="2" presId="urn:microsoft.com/office/officeart/2005/8/layout/vList6"/>
    <dgm:cxn modelId="{DE06B3EC-58E3-4DED-A48C-7D4DFE397EAF}" type="presOf" srcId="{DA770F77-FCA4-4982-92D0-55C8BA326B8D}" destId="{A2DEA3D2-3183-42E8-81A4-3900988EB398}" srcOrd="0" destOrd="1" presId="urn:microsoft.com/office/officeart/2005/8/layout/vList6"/>
    <dgm:cxn modelId="{4D5640F9-64D0-43CF-9413-C560CF66A63D}" srcId="{1A8FDC74-A5AC-444D-AA6E-DF627CAC5CAF}" destId="{1F8B0713-7750-4482-98D6-9B9C813AD038}" srcOrd="1" destOrd="0" parTransId="{765AFDE4-6149-4C53-8E21-6C22C0317807}" sibTransId="{0F6B1411-78C8-480E-94A3-E9AB7B407884}"/>
    <dgm:cxn modelId="{9E953EAD-180C-41AA-977C-A19EC4672771}" type="presOf" srcId="{D9A220F8-3557-4839-891C-5A557DD0C183}" destId="{90CC2660-CCBD-47ED-8963-D412CFFC13C8}" srcOrd="0" destOrd="0" presId="urn:microsoft.com/office/officeart/2005/8/layout/vList6"/>
    <dgm:cxn modelId="{19095D23-0FD0-49B8-9121-BD7541E4F526}" type="presOf" srcId="{1A8FDC74-A5AC-444D-AA6E-DF627CAC5CAF}" destId="{DF03939E-111A-48C3-A9FA-67007E11A77E}" srcOrd="0" destOrd="0" presId="urn:microsoft.com/office/officeart/2005/8/layout/vList6"/>
    <dgm:cxn modelId="{52F58336-CC58-42DA-AD4F-A86C2F28031C}" type="presOf" srcId="{A6CE66F3-1352-46A8-A409-D2DF83008A55}" destId="{3D979100-B52A-44D0-8BE9-B555252D6874}" srcOrd="0" destOrd="1" presId="urn:microsoft.com/office/officeart/2005/8/layout/vList6"/>
    <dgm:cxn modelId="{85EBA5EB-1B31-4D71-9C1C-33578D305D44}" srcId="{1A8FDC74-A5AC-444D-AA6E-DF627CAC5CAF}" destId="{D9A220F8-3557-4839-891C-5A557DD0C183}" srcOrd="0" destOrd="0" parTransId="{1EFE21EA-A50A-4260-B040-374DF965B968}" sibTransId="{65FEA8D2-23FB-4AA8-BAE4-F50C4D2D81DA}"/>
    <dgm:cxn modelId="{C16C036F-7918-472D-91BC-489B4BA88CF2}" type="presParOf" srcId="{DF03939E-111A-48C3-A9FA-67007E11A77E}" destId="{F16D20CA-469C-4155-9309-2E8D6A0A299D}" srcOrd="0" destOrd="0" presId="urn:microsoft.com/office/officeart/2005/8/layout/vList6"/>
    <dgm:cxn modelId="{CEC6B1B1-11D1-4B53-AA85-659A944D581E}" type="presParOf" srcId="{F16D20CA-469C-4155-9309-2E8D6A0A299D}" destId="{90CC2660-CCBD-47ED-8963-D412CFFC13C8}" srcOrd="0" destOrd="0" presId="urn:microsoft.com/office/officeart/2005/8/layout/vList6"/>
    <dgm:cxn modelId="{0B50452B-C3CC-47D5-BD8E-4E4F5D852A8A}" type="presParOf" srcId="{F16D20CA-469C-4155-9309-2E8D6A0A299D}" destId="{3D979100-B52A-44D0-8BE9-B555252D6874}" srcOrd="1" destOrd="0" presId="urn:microsoft.com/office/officeart/2005/8/layout/vList6"/>
    <dgm:cxn modelId="{83965591-71DA-4AD7-9FCF-4C53888DABD8}" type="presParOf" srcId="{DF03939E-111A-48C3-A9FA-67007E11A77E}" destId="{34148C3D-9714-42EB-83AB-ADF169CDA034}" srcOrd="1" destOrd="0" presId="urn:microsoft.com/office/officeart/2005/8/layout/vList6"/>
    <dgm:cxn modelId="{325BC685-2F84-49E0-8935-F0D9FEA1C30A}" type="presParOf" srcId="{DF03939E-111A-48C3-A9FA-67007E11A77E}" destId="{E05D52BC-1447-4FC6-A405-06949EF8A264}" srcOrd="2" destOrd="0" presId="urn:microsoft.com/office/officeart/2005/8/layout/vList6"/>
    <dgm:cxn modelId="{85C058C1-13A5-4CF2-BB82-B16027A4F38D}" type="presParOf" srcId="{E05D52BC-1447-4FC6-A405-06949EF8A264}" destId="{22FBBB4B-C8E5-47A2-8AE9-7DEF760F0A44}" srcOrd="0" destOrd="0" presId="urn:microsoft.com/office/officeart/2005/8/layout/vList6"/>
    <dgm:cxn modelId="{FDA9AFF9-BE4E-4E45-86F1-60C2FCFAC54A}" type="presParOf" srcId="{E05D52BC-1447-4FC6-A405-06949EF8A264}" destId="{A2DEA3D2-3183-42E8-81A4-3900988EB3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79100-B52A-44D0-8BE9-B555252D6874}">
      <dsp:nvSpPr>
        <dsp:cNvPr id="0" name=""/>
        <dsp:cNvSpPr/>
      </dsp:nvSpPr>
      <dsp:spPr>
        <a:xfrm>
          <a:off x="2438399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Дыхание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Артикуляция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Дикция</a:t>
          </a:r>
          <a:endParaRPr lang="ru-RU" sz="2300" kern="1200" dirty="0"/>
        </a:p>
      </dsp:txBody>
      <dsp:txXfrm>
        <a:off x="2438399" y="242342"/>
        <a:ext cx="2932063" cy="1451073"/>
      </dsp:txXfrm>
    </dsp:sp>
    <dsp:sp modelId="{90CC2660-CCBD-47ED-8963-D412CFFC13C8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 этап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Вокальные навыки</a:t>
          </a:r>
          <a:endParaRPr lang="ru-RU" sz="3000" kern="1200" dirty="0"/>
        </a:p>
      </dsp:txBody>
      <dsp:txXfrm>
        <a:off x="94447" y="94943"/>
        <a:ext cx="2249506" cy="1745871"/>
      </dsp:txXfrm>
    </dsp:sp>
    <dsp:sp modelId="{A2DEA3D2-3183-42E8-81A4-3900988EB398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Строй (чистота интонирования)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Ансамбль</a:t>
          </a:r>
          <a:endParaRPr lang="ru-RU" sz="2300" kern="1200" dirty="0"/>
        </a:p>
      </dsp:txBody>
      <dsp:txXfrm>
        <a:off x="2438400" y="2370584"/>
        <a:ext cx="2932063" cy="1451073"/>
      </dsp:txXfrm>
    </dsp:sp>
    <dsp:sp modelId="{22FBBB4B-C8E5-47A2-8AE9-7DEF760F0A44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 этап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Хоровые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навыки</a:t>
          </a:r>
          <a:endParaRPr lang="ru-RU" sz="3000" kern="1200" dirty="0"/>
        </a:p>
      </dsp:txBody>
      <dsp:txXfrm>
        <a:off x="94447" y="2223185"/>
        <a:ext cx="224950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EBA2B-A0C7-4083-85C9-50863A282629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17B2-25B1-4B1A-AA03-D29ADD12D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29051"/>
            <a:ext cx="7994176" cy="1471399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певческих </a:t>
            </a:r>
            <a:br>
              <a:rPr lang="ru-RU" sz="32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у детей дошкольного возраста</a:t>
            </a:r>
            <a:endParaRPr lang="ru-RU" sz="32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789041"/>
            <a:ext cx="5760640" cy="108011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Музыкальный руководитель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высшей квалификационной категории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Слепова</a:t>
            </a:r>
            <a:r>
              <a:rPr lang="ru-RU" sz="2000" dirty="0" smtClean="0">
                <a:solidFill>
                  <a:schemeClr val="tx1"/>
                </a:solidFill>
              </a:rPr>
              <a:t> С.А.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332656"/>
            <a:ext cx="662473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Муниципальное дошкольное образовательное учреждение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«Детский сад №193»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Г. Ярославль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764704"/>
            <a:ext cx="2890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8350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выразительному пению, формировать умение петь протяжно, подвижно, согласованно ( в пределах ре – си первой октавы). Развивать умение брать дыхание между короткими музыкальными фразами. Способствовать стремлению петь мелодию чисто, смягчать концы фраз, четко произносить слова, петь выразительно. Учить петь с музыкальным сопровождением и без него ( с помощью взрослого).</a:t>
            </a:r>
          </a:p>
        </p:txBody>
      </p:sp>
    </p:spTree>
    <p:extLst>
      <p:ext uri="{BB962C8B-B14F-4D97-AF65-F5344CB8AC3E}">
        <p14:creationId xmlns:p14="http://schemas.microsoft.com/office/powerpoint/2010/main" val="9135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8652" y="620688"/>
            <a:ext cx="3142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певческие навыки, умение петь легким звуком в диапазоне ре – до(2), брать дыхание перед началом песни, между музыкальными фразами. Произносить отчетливо слова, своевременно начинать и заканчивать песню, эмоционально передавать характер мелодии, петь умеренно громко и тихо. </a:t>
            </a:r>
            <a:endParaRPr lang="ru-RU" altLang="ru-RU" sz="28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 сольного пения, с музыкальным сопровождением и без него. Содействовать проявлению самостоятельности и                      </a:t>
            </a:r>
          </a:p>
          <a:p>
            <a:r>
              <a:rPr lang="ru-RU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творческому 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исполнению </a:t>
            </a:r>
            <a:r>
              <a:rPr lang="ru-RU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песен, создавать 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любимых 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69269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>
              <a:solidFill>
                <a:srgbClr val="000000"/>
              </a:solidFill>
            </a:endParaRPr>
          </a:p>
          <a:p>
            <a:r>
              <a:rPr lang="ru-RU" altLang="ru-RU" dirty="0">
                <a:solidFill>
                  <a:srgbClr val="000000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1883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8981" y="476672"/>
            <a:ext cx="4836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118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Совершенствовать 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певческий голос и вокально – слуховую координацию. Закреплять практические навыки выразительного исполнения песен в пределах от до(1) до ре(2) октавы, брать дыхание и удерживать его до конца фразы, обращать внимание на артикуляцию, дикцию</a:t>
            </a:r>
            <a:r>
              <a:rPr lang="ru-RU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Закреплять 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петь </a:t>
            </a:r>
            <a:r>
              <a:rPr lang="ru-RU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самостоятельно,</a:t>
            </a:r>
          </a:p>
          <a:p>
            <a:pPr algn="just"/>
            <a:r>
              <a:rPr lang="ru-RU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коллективно, с музыкальным сопровождением и без него.</a:t>
            </a:r>
          </a:p>
          <a:p>
            <a:endParaRPr lang="ru-RU" altLang="ru-RU" dirty="0">
              <a:solidFill>
                <a:srgbClr val="000000"/>
              </a:solidFill>
            </a:endParaRPr>
          </a:p>
          <a:p>
            <a:r>
              <a:rPr lang="ru-RU" altLang="ru-RU" dirty="0">
                <a:solidFill>
                  <a:srgbClr val="000000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6451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36377005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87287" y="253109"/>
            <a:ext cx="5208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формированием певческих навыков</a:t>
            </a:r>
            <a:endParaRPr lang="ru-RU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416824" cy="470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Певческая установка</a:t>
            </a:r>
            <a:endParaRPr lang="ru-RU" sz="3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Сидеть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(стоять)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ровно, не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сутулиться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корпус и шею не напрягать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олову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держать прямо,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запрокидывая её и не опуская;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естественным голосом, избегая резкого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звучания.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573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певческого репертуара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920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должна отвечать интересам 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воспитательную ценность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по исполнительским </a:t>
            </a: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 (диапазон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особенности мелодии, продолжительность фраз, темп, способ звуковедения, звукоподражания)</a:t>
            </a:r>
          </a:p>
          <a:p>
            <a:pPr>
              <a:defRPr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Структура песни</a:t>
            </a:r>
          </a:p>
          <a:p>
            <a:pPr>
              <a:defRPr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Одночастная</a:t>
            </a:r>
            <a:endParaRPr lang="ru-RU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Двухчастная(запев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припев)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Куплетная</a:t>
            </a:r>
            <a:endParaRPr lang="ru-RU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песне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4038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ru-RU" sz="8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( 1- 2 занятия)</a:t>
            </a:r>
          </a:p>
          <a:p>
            <a:pPr>
              <a:defRPr/>
            </a:pPr>
            <a:r>
              <a:rPr lang="ru-RU" sz="8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песней в           </a:t>
            </a:r>
          </a:p>
          <a:p>
            <a:pPr marL="0" indent="0">
              <a:buNone/>
              <a:defRPr/>
            </a:pPr>
            <a:r>
              <a:rPr lang="ru-RU" sz="8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педагога или в записи.</a:t>
            </a:r>
          </a:p>
          <a:p>
            <a:pPr marL="0" indent="0">
              <a:buNone/>
              <a:defRPr/>
            </a:pPr>
            <a:r>
              <a:rPr lang="ru-RU" sz="80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приёмы</a:t>
            </a:r>
            <a:r>
              <a:rPr lang="ru-RU" sz="80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8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исполнение песни в целом, пояснение характера, средств музыкальной выразительности. </a:t>
            </a:r>
          </a:p>
          <a:p>
            <a:pPr marL="0" indent="0" algn="ctr">
              <a:buNone/>
              <a:defRPr/>
            </a:pPr>
            <a:r>
              <a:rPr lang="ru-RU" sz="8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(от 3 до 6 занятий)</a:t>
            </a:r>
          </a:p>
          <a:p>
            <a:pPr>
              <a:defRPr/>
            </a:pPr>
            <a:r>
              <a:rPr lang="ru-RU" sz="8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песни, работа над вокально – хоровыми навыками,      звукообразованием, дикцией, певческим дыханием, интонированием.</a:t>
            </a:r>
          </a:p>
          <a:p>
            <a:pPr marL="0" indent="0">
              <a:buNone/>
              <a:defRPr/>
            </a:pPr>
            <a:r>
              <a:rPr lang="ru-RU" sz="80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</a:t>
            </a:r>
            <a:r>
              <a:rPr lang="ru-RU" sz="80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8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пояснения, уточнения, метод подражания, жест рукой, прохлопывание ритма,  пение по слогам, музыкальным фразам, игровые задания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836712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этап( 1 – 2 занятия)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повторение.</a:t>
            </a:r>
          </a:p>
          <a:p>
            <a:pPr marL="0" indent="0">
              <a:buNone/>
              <a:defRPr/>
            </a:pP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пение по рядам, подгруппам, цепочкой, по ролям, с солистами,  без музыкального инструмента, с атрибутами,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песни, музыкальные загадки( отгадай песню по ритмическому рисунку, пению музыкального инструмента).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136904" cy="895125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вокально-хоровых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М.Ю.Картушиной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диагностирования________________ группа______________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66424"/>
              </p:ext>
            </p:extLst>
          </p:nvPr>
        </p:nvGraphicFramePr>
        <p:xfrm>
          <a:off x="611560" y="3212976"/>
          <a:ext cx="7992888" cy="1935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6064"/>
                <a:gridCol w="1152128"/>
                <a:gridCol w="1296144"/>
                <a:gridCol w="792088"/>
                <a:gridCol w="1512168"/>
                <a:gridCol w="1224136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smtClean="0"/>
                        <a:t>п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Фамилия,имя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ребёнка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Певческий диапазон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тембра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Точность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рования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высотный слух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6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</a:rPr>
              <a:t>Диагностика</a:t>
            </a:r>
          </a:p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</a:rPr>
              <a:t>ГРАФИКИ</a:t>
            </a:r>
            <a:endParaRPr lang="ru-RU" altLang="ru-RU" sz="2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15337881"/>
              </p:ext>
            </p:extLst>
          </p:nvPr>
        </p:nvGraphicFramePr>
        <p:xfrm>
          <a:off x="971600" y="1124744"/>
          <a:ext cx="7272808" cy="464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84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5097" y="2489473"/>
            <a:ext cx="4581128" cy="3435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404664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3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значение развития певческих способностей детей дошкольного возраста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дошкольников пению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вокально-певческих навыков в работе с песенным репертуаром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71" y="3429000"/>
            <a:ext cx="4551329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7604"/>
            <a:ext cx="4860032" cy="32294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176464" cy="2775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22" y="332656"/>
            <a:ext cx="4716016" cy="31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3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032448" cy="3024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3284984"/>
            <a:ext cx="4272475" cy="3204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3960440" cy="29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8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556792"/>
            <a:ext cx="8136904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должно быть увлекательным, лёгким, понятным, интересным и радостным! 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Учимся петь играя!!!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8352928" cy="4113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«Любите и уважайте великое искусство музыки. Оно откроет Вам целый мир великих чувств, страстей и мыслей. Оно сделает вас духовно богаче, чище совершеннее. Благодаря музыке вы найдёте в себе совершенно новые, неведомые прежде силы. Вы увидите жизнь в новых тонах и красках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                                                                                                          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Д.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Шостакович</a:t>
            </a:r>
            <a:endParaRPr lang="ru-RU" sz="28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34652"/>
            <a:ext cx="8568951" cy="593304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6"/>
            <a:ext cx="9252520" cy="68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532440" cy="496855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 начинается с пения»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Курт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Закс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«Музыкальное воспитание-это не воспитание музыканта, а прежде всего воспитание человека.»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В.А. Сухомлинский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я руководствуюсь требованиями ФГОС к психолого-педагогическим условиям реализации программы: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взрослых к человеческому достоинству детей, формирование и поддержка 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 самооценки, уверенности в собственных возможностях и способностях;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образовательной деятельности форм и методов работы с детьми, соответствующих их возрастным и индивидуальным особенностям;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взаимодействия взрослых с детьми, ориентированного на интересы и возможности каждого ребёнка;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и самостоятельности детей;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семей воспитанников в образовательную деятельность.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4464050"/>
          </a:xfrm>
        </p:spPr>
        <p:txBody>
          <a:bodyPr>
            <a:normAutofit/>
          </a:bodyPr>
          <a:lstStyle/>
          <a:p>
            <a:endParaRPr lang="ru-RU" sz="1050" u="sng" dirty="0"/>
          </a:p>
          <a:p>
            <a:endParaRPr lang="ru-RU" sz="1050" u="sng" dirty="0" smtClean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060847"/>
            <a:ext cx="8229600" cy="446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u="sng" smtClean="0"/>
          </a:p>
          <a:p>
            <a:endParaRPr lang="ru-RU" sz="1050" u="sng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764704"/>
            <a:ext cx="8352928" cy="64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детского голосового аппарата, певческих способностей, песенный и исполнительских умений и навыков детей дошкольного возраста</a:t>
            </a:r>
            <a:endParaRPr lang="ru-RU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Развивать музыкальные способности: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эмоциональную отзывчивость на музыку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ладовое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чувство;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слуховые представления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ритма</a:t>
            </a:r>
          </a:p>
          <a:p>
            <a:pPr marL="457200" lvl="0" indent="-457200">
              <a:buAutoNum type="arabicPeriod" startAt="2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основы певческой и общественной культуры: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эстетические эмоции;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интересы, оценки;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вокально-певческие умения и навыки.</a:t>
            </a:r>
          </a:p>
          <a:p>
            <a:pPr marL="457200" lvl="0" indent="-457200">
              <a:buAutoNum type="arabicPeriod" startAt="2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всестороннему духовному и физическому развитию детей.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730" y="777441"/>
            <a:ext cx="7848872" cy="4793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Возрастные особенности </a:t>
            </a:r>
            <a:endParaRPr lang="ru-RU" sz="32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слуха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голоса.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Голосовой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 хрупкий, нежный;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Гортань в 2-2,5 раза меньше, чем у взрослого, звук очень слабый;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Голосовые связки тонкие, короткие;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Преобладает головной резонатор;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дифференциация между работой мышц, участвующих в процессе дыхания и голосообразования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4"/>
            <a:ext cx="370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Певческий диапазон -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звуков, 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определяется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интервалом от самого высокого до самого низкого звука, в пределах которого хорошо звучит голос.</a:t>
            </a:r>
          </a:p>
          <a:p>
            <a:pPr algn="ctr"/>
            <a:endParaRPr lang="ru-RU" alt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певческих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диапазонов:</a:t>
            </a:r>
            <a:endParaRPr lang="ru-RU" alt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3 года       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– ля</a:t>
            </a:r>
          </a:p>
          <a:p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4 года       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 - ля</a:t>
            </a:r>
          </a:p>
          <a:p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5 лет        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 – си   </a:t>
            </a:r>
          </a:p>
          <a:p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6 лет        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 – си (до2)</a:t>
            </a:r>
          </a:p>
          <a:p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7 лет        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–до(ре2)</a:t>
            </a:r>
          </a:p>
          <a:p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alt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голоса делятся </a:t>
            </a:r>
            <a:r>
              <a:rPr lang="ru-RU" alt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  <a:endParaRPr lang="ru-RU" altLang="ru-RU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altLang="ru-RU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 – си),</a:t>
            </a:r>
            <a:r>
              <a:rPr lang="ru-RU" altLang="ru-RU" sz="24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 – соль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24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(ля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соль)</a:t>
            </a:r>
          </a:p>
        </p:txBody>
      </p:sp>
    </p:spTree>
    <p:extLst>
      <p:ext uri="{BB962C8B-B14F-4D97-AF65-F5344CB8AC3E}">
        <p14:creationId xmlns:p14="http://schemas.microsoft.com/office/powerpoint/2010/main" val="18375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352928" cy="575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укрепление детского голоса</a:t>
            </a: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Добиваться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нормального, естественного тона в разговоре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любых условиях (в помещении, на прогулке);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Беречь голос ребёнка от ненужного напряжения (не петь долго, не повторять бесцельно песню);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Учитывать диапазон детей при подборе певческого репертуара;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дети не кричали;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петь на улице при температуре не ниже 18 градусов выше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нуля и влажности выше 46%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задачи </a:t>
            </a:r>
            <a:endParaRPr lang="ru-RU" alt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возрастным группам</a:t>
            </a:r>
            <a:r>
              <a: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3094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48880"/>
            <a:ext cx="84249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i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при подпевании и пении, петь по фразам совместно со взрослым. Постепенно приучать ребенка к сольному пению.</a:t>
            </a:r>
          </a:p>
          <a:p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ru-RU" sz="28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Способствовать 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певческих навыков: петь без напряжения в диапазоне ре(ми) – ля(си),в одном темпе со всеми,  чисто и ясно произносить слова, передавать характер песни.</a:t>
            </a:r>
          </a:p>
        </p:txBody>
      </p:sp>
    </p:spTree>
    <p:extLst>
      <p:ext uri="{BB962C8B-B14F-4D97-AF65-F5344CB8AC3E}">
        <p14:creationId xmlns:p14="http://schemas.microsoft.com/office/powerpoint/2010/main" val="4420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975</Words>
  <Application>Microsoft Office PowerPoint</Application>
  <PresentationFormat>Экран (4:3)</PresentationFormat>
  <Paragraphs>142</Paragraphs>
  <Slides>24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Тема Office</vt:lpstr>
      <vt:lpstr>Развитие певческих  навыков у детей дошкольного возраста</vt:lpstr>
      <vt:lpstr>План мероприятия</vt:lpstr>
      <vt:lpstr>«Музыка начинается с пения»                                                       Курт Закс   «Музыкальное воспитание-это не воспитание музыканта, а прежде всего воспитание человека.»                                                                                                     В.А. Сухомлинский</vt:lpstr>
      <vt:lpstr>В работе с детьми я руководствуюсь требованиями ФГОС к психолого-педагогическим условиям реализации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 над песней </vt:lpstr>
      <vt:lpstr>Диагностика вокально-хоровых навыков  по М.Ю.Картушиной таблица  дата диагностирования________________ группа______________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фф</cp:lastModifiedBy>
  <cp:revision>73</cp:revision>
  <dcterms:created xsi:type="dcterms:W3CDTF">2013-03-02T11:51:33Z</dcterms:created>
  <dcterms:modified xsi:type="dcterms:W3CDTF">2017-05-17T18:40:44Z</dcterms:modified>
</cp:coreProperties>
</file>